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4D6690-0BA7-4862-B073-FBF97E513E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A578D3-560C-4B22-8160-0B7B5CB8B9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80104E6-86FF-45BC-928C-60BECD73B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31689AF-32AE-47CD-BF2E-8524A55B7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F4207F-8015-49AD-9D09-54608BAA8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700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9FD991-09E7-45D6-8B32-8D99FC3983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AD00E2-4DA8-4008-8D61-726749A74E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BBDCE7A-D6E3-41FF-B3B9-8A79D5281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91E15CB-9B8D-47A9-A034-37407B213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A0A50A-EE5E-43DA-ADC0-388193F14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570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C9CB07-88A6-4A1D-8841-4EE6EA89C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A535A27-ADB8-4E96-9A54-530BA5E7C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2CEE88F-D9A7-4642-AFE6-38AEEF0FD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D8E2848-6658-4914-A5CD-DB0623A42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D00A07B-CEFA-42E5-B71D-CDB03522E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6904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845687-CA07-4048-A121-2904C6FD6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01E8CA0-E1DF-4573-BECB-2057766485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D587512-9619-403D-9C5A-9B5008CD7A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D37D148-A457-4455-B31B-95587009C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8F6D148-034F-4A9C-982A-BE10D35B56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0B46CA-5494-497A-AC97-D720CB914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0018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A75604-292C-4B0A-8B1C-30A059F0C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171C2A-4356-45DE-8E17-E00D7B8D92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25B29463-AFF9-4380-ACF3-A7C496C559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F223BC4-18DE-4316-A942-22F697C688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7811A98-DCCC-4768-B60A-7F9385AAEA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28FEBF4-8980-4F67-9464-8C1D501E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6AD85F2-B7B7-424F-8CBD-B8907993A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207211D1-E108-4D62-B217-005711F72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9124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7E9184-BE7A-4C5F-9F60-FD0217D4A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1AD389-0F99-4BF8-8DDA-D9BE8EE7D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C2571AB-D534-4B81-B6F7-A6DCC8BB17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039EA52-DB32-49EA-ABE0-FC1494A86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778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1CC84004-561C-4E88-AA5C-D6E77CEF0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8A3A66A-82E2-4D95-88E7-E8F6D76D2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D35F551-E714-453D-9CBF-74D428A6B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580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33F3B0-7A7D-4E6F-8CFA-F2DBC2876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046DD01-FA3B-4685-82F9-49F8E345A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EA30560-0CFE-47BA-9822-8E7BEDAACF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A66DBF7-A75E-4912-A6E7-03EF26024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03480B7-E480-44A7-95FC-8AD389A78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661030F-3BAA-4BA4-9578-002EA90D4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37338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9296B1B-65A6-49BC-A8E6-FB1695AB52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FEDE064-829C-40A9-B4FA-7481FBB890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A478688-0955-42F5-9981-DEABEBC2F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023D597-8DB0-402D-8F9C-7E543EDF2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036257E-76DF-4988-8125-8E384060F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1F77CA3-2797-44D2-9419-AEFD46521B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36586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E4F9B3E-611D-4BCF-8FB7-04FFC4132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0678BBA-310D-439F-B4EC-1BD846C57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AF1C708-A061-483A-985A-BB228D6DF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8C49D71-A1EE-4263-BE18-9CE923015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E94B5F7-B365-4B8C-A1D4-58FF8188F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2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38AD578-3DAA-482A-9AE4-96AD41392C9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AB8D0AF-8C06-4DD7-A482-B9A9AF3284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65074DD-2964-4276-BB3A-F56A6983E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9A6CCA-1D39-4F48-AECD-DEC8C2869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8B6F56-CD59-4A56-BDEE-7680CC3C7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8384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0EEF6C-95D9-4E95-9B43-C1E92240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C69F1D6-A27A-42FD-A8AB-471BC3636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EF56860-B07B-41EA-AB16-FA9D085428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41197-66A3-4713-BC15-DC974BCE385E}" type="datetimeFigureOut">
              <a:rPr lang="ko-KR" altLang="en-US" smtClean="0"/>
              <a:t>2020-09-14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A5D264-BDA3-45D1-B403-4C16310187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EA16D38-8CF4-46AF-AF57-A3A9D825DE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69D9C0-62B6-4056-9C18-155EF10E6D3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7753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wsucareer@naver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0411E13B-8215-47CA-8C6A-DC2ED5EEC69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267EE1-B58F-4E1E-A148-D6DFDF0747D7}"/>
              </a:ext>
            </a:extLst>
          </p:cNvPr>
          <p:cNvSpPr txBox="1"/>
          <p:nvPr/>
        </p:nvSpPr>
        <p:spPr>
          <a:xfrm>
            <a:off x="2501774" y="5946267"/>
            <a:ext cx="7188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1.</a:t>
            </a:r>
            <a:r>
              <a:rPr lang="ko-KR" altLang="en-US" b="1" dirty="0"/>
              <a:t>대학정보시스템</a:t>
            </a:r>
            <a:r>
              <a:rPr lang="en-US" altLang="ko-KR" b="1" dirty="0"/>
              <a:t>-</a:t>
            </a:r>
            <a:r>
              <a:rPr lang="ko-KR" altLang="en-US" b="1" dirty="0"/>
              <a:t>학사관리</a:t>
            </a:r>
            <a:r>
              <a:rPr lang="en-US" altLang="ko-KR" b="1" dirty="0"/>
              <a:t>-</a:t>
            </a:r>
            <a:r>
              <a:rPr lang="ko-KR" altLang="en-US" b="1" dirty="0"/>
              <a:t>취업</a:t>
            </a:r>
            <a:r>
              <a:rPr lang="en-US" altLang="ko-KR" b="1" dirty="0"/>
              <a:t>-</a:t>
            </a:r>
            <a:r>
              <a:rPr lang="ko-KR" altLang="en-US" b="1" dirty="0" err="1"/>
              <a:t>취업비교과특강</a:t>
            </a:r>
            <a:r>
              <a:rPr lang="en-US" altLang="ko-KR" b="1" dirty="0"/>
              <a:t>-</a:t>
            </a:r>
            <a:r>
              <a:rPr lang="ko-KR" altLang="en-US" b="1" dirty="0"/>
              <a:t>강좌신청 클릭</a:t>
            </a:r>
            <a:endParaRPr lang="en-US" altLang="ko-KR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747BE6C8-4EEE-4AA0-A7D5-8FE5ABCA5198}"/>
              </a:ext>
            </a:extLst>
          </p:cNvPr>
          <p:cNvSpPr/>
          <p:nvPr/>
        </p:nvSpPr>
        <p:spPr>
          <a:xfrm>
            <a:off x="2524408" y="235389"/>
            <a:ext cx="1250887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3DE04D1-046E-4A00-B325-DD4736BD0C13}"/>
              </a:ext>
            </a:extLst>
          </p:cNvPr>
          <p:cNvSpPr/>
          <p:nvPr/>
        </p:nvSpPr>
        <p:spPr>
          <a:xfrm>
            <a:off x="299142" y="1913825"/>
            <a:ext cx="1448554" cy="342523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ACDE899C-097F-4292-8C07-0DC0A0E9954F}"/>
              </a:ext>
            </a:extLst>
          </p:cNvPr>
          <p:cNvSpPr/>
          <p:nvPr/>
        </p:nvSpPr>
        <p:spPr>
          <a:xfrm>
            <a:off x="5165003" y="542401"/>
            <a:ext cx="493414" cy="22714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081419E5-9CD4-4AAD-AC8A-AC9F64CC5D8E}"/>
              </a:ext>
            </a:extLst>
          </p:cNvPr>
          <p:cNvSpPr/>
          <p:nvPr/>
        </p:nvSpPr>
        <p:spPr>
          <a:xfrm>
            <a:off x="-1" y="1460046"/>
            <a:ext cx="1402157" cy="22935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4DE7AA-0475-4DE5-BB66-226B39EAF810}"/>
              </a:ext>
            </a:extLst>
          </p:cNvPr>
          <p:cNvSpPr txBox="1"/>
          <p:nvPr/>
        </p:nvSpPr>
        <p:spPr>
          <a:xfrm>
            <a:off x="2219608" y="221984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6106D70-DD43-4A12-877F-73EA6656E863}"/>
              </a:ext>
            </a:extLst>
          </p:cNvPr>
          <p:cNvSpPr txBox="1"/>
          <p:nvPr/>
        </p:nvSpPr>
        <p:spPr>
          <a:xfrm>
            <a:off x="4854921" y="467762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F83B3C-E3B6-4C0D-A45C-0AE3BE479372}"/>
              </a:ext>
            </a:extLst>
          </p:cNvPr>
          <p:cNvSpPr txBox="1"/>
          <p:nvPr/>
        </p:nvSpPr>
        <p:spPr>
          <a:xfrm>
            <a:off x="1402157" y="139005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3</a:t>
            </a:r>
            <a:endParaRPr lang="ko-KR" altLang="en-US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5999311-B619-4255-8A52-8E304AFDC3B2}"/>
              </a:ext>
            </a:extLst>
          </p:cNvPr>
          <p:cNvSpPr txBox="1"/>
          <p:nvPr/>
        </p:nvSpPr>
        <p:spPr>
          <a:xfrm>
            <a:off x="1747696" y="1900420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284900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E39F8DE-05F3-4A4F-AECD-D4979F018C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684296-D89C-46B2-B344-25166140FE29}"/>
              </a:ext>
            </a:extLst>
          </p:cNvPr>
          <p:cNvSpPr txBox="1"/>
          <p:nvPr/>
        </p:nvSpPr>
        <p:spPr>
          <a:xfrm>
            <a:off x="3621386" y="6074875"/>
            <a:ext cx="4780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2.</a:t>
            </a:r>
            <a:r>
              <a:rPr lang="ko-KR" altLang="en-US" b="1" dirty="0" err="1"/>
              <a:t>개설년도와</a:t>
            </a:r>
            <a:r>
              <a:rPr lang="ko-KR" altLang="en-US" b="1" dirty="0"/>
              <a:t> 개설학기 확인 후 학과 선택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D60290C0-08FD-41AE-8D5E-A2012CFCF6ED}"/>
              </a:ext>
            </a:extLst>
          </p:cNvPr>
          <p:cNvSpPr/>
          <p:nvPr/>
        </p:nvSpPr>
        <p:spPr>
          <a:xfrm>
            <a:off x="2290527" y="1231271"/>
            <a:ext cx="5251009" cy="46172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52610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ED0E014-F746-4019-A143-9264FC11C5B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91" t="13240" r="12896" b="9189"/>
          <a:stretch/>
        </p:blipFill>
        <p:spPr>
          <a:xfrm>
            <a:off x="0" y="0"/>
            <a:ext cx="12192000" cy="572179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24823BAE-D247-493B-A701-80424B41B11A}"/>
              </a:ext>
            </a:extLst>
          </p:cNvPr>
          <p:cNvSpPr/>
          <p:nvPr/>
        </p:nvSpPr>
        <p:spPr>
          <a:xfrm>
            <a:off x="10031241" y="1032095"/>
            <a:ext cx="977774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3643B40D-8F51-4287-9427-24628A9E95E5}"/>
              </a:ext>
            </a:extLst>
          </p:cNvPr>
          <p:cNvSpPr/>
          <p:nvPr/>
        </p:nvSpPr>
        <p:spPr>
          <a:xfrm>
            <a:off x="4018327" y="3084968"/>
            <a:ext cx="595618" cy="344032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D11AF13F-02DE-4BF2-AA9B-C88BF4391541}"/>
              </a:ext>
            </a:extLst>
          </p:cNvPr>
          <p:cNvGrpSpPr/>
          <p:nvPr/>
        </p:nvGrpSpPr>
        <p:grpSpPr>
          <a:xfrm>
            <a:off x="3625608" y="5812859"/>
            <a:ext cx="4618778" cy="646331"/>
            <a:chOff x="3625608" y="5812859"/>
            <a:chExt cx="4618778" cy="646331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4FC983B3-F6DD-46B6-90AE-5A9A88C3E783}"/>
                </a:ext>
              </a:extLst>
            </p:cNvPr>
            <p:cNvSpPr txBox="1"/>
            <p:nvPr/>
          </p:nvSpPr>
          <p:spPr>
            <a:xfrm>
              <a:off x="3625608" y="5812859"/>
              <a:ext cx="46187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b="1" dirty="0"/>
                <a:t>3-1. </a:t>
              </a:r>
              <a:r>
                <a:rPr lang="ko-KR" altLang="en-US" b="1" dirty="0"/>
                <a:t>신규 클릭</a:t>
              </a:r>
              <a:endParaRPr lang="en-US" altLang="ko-KR" b="1" dirty="0"/>
            </a:p>
            <a:p>
              <a:r>
                <a:rPr lang="en-US" altLang="ko-KR" b="1" dirty="0"/>
                <a:t>3-2. </a:t>
              </a:r>
              <a:r>
                <a:rPr lang="ko-KR" altLang="en-US" b="1" dirty="0"/>
                <a:t>상세정보 특강과목      돋보기 클릭</a:t>
              </a:r>
            </a:p>
          </p:txBody>
        </p:sp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6D3FADB-23DD-43AD-9CB7-37F2FA4F8C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64846" t="55984" r="34272" b="40604"/>
            <a:stretch/>
          </p:blipFill>
          <p:spPr>
            <a:xfrm>
              <a:off x="6096001" y="6040073"/>
              <a:ext cx="514524" cy="419117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31FE1872-9366-488A-9AC0-14EC61CD81D8}"/>
              </a:ext>
            </a:extLst>
          </p:cNvPr>
          <p:cNvSpPr txBox="1"/>
          <p:nvPr/>
        </p:nvSpPr>
        <p:spPr>
          <a:xfrm>
            <a:off x="9726441" y="100679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6AEF26-3F34-4138-975A-08C596ED495F}"/>
              </a:ext>
            </a:extLst>
          </p:cNvPr>
          <p:cNvSpPr txBox="1"/>
          <p:nvPr/>
        </p:nvSpPr>
        <p:spPr>
          <a:xfrm>
            <a:off x="3672788" y="3084968"/>
            <a:ext cx="345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15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666A4A35-F14A-4EE2-9F01-0942E0A0B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80" t="14118" r="61261" b="19236"/>
          <a:stretch/>
        </p:blipFill>
        <p:spPr>
          <a:xfrm>
            <a:off x="0" y="1"/>
            <a:ext cx="12192000" cy="510050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6342E7-8271-4DC5-865A-1332AC7EA4EB}"/>
              </a:ext>
            </a:extLst>
          </p:cNvPr>
          <p:cNvSpPr txBox="1"/>
          <p:nvPr/>
        </p:nvSpPr>
        <p:spPr>
          <a:xfrm>
            <a:off x="2238947" y="5865481"/>
            <a:ext cx="8557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4-1.</a:t>
            </a:r>
            <a:r>
              <a:rPr lang="ko-KR" altLang="en-US" b="1" dirty="0"/>
              <a:t> 특강과목 클릭 후 과목명에 “</a:t>
            </a:r>
            <a:r>
              <a:rPr lang="en-US" altLang="ko-KR" b="1" dirty="0"/>
              <a:t>3</a:t>
            </a:r>
            <a:r>
              <a:rPr lang="ko-KR" altLang="en-US" b="1" dirty="0" err="1"/>
              <a:t>학년학과방문자기소개서캠프”을</a:t>
            </a:r>
            <a:r>
              <a:rPr lang="ko-KR" altLang="en-US" b="1" dirty="0"/>
              <a:t> 입력 후 조회 </a:t>
            </a:r>
            <a:endParaRPr lang="en-US" altLang="ko-KR" b="1" dirty="0"/>
          </a:p>
          <a:p>
            <a:r>
              <a:rPr lang="en-US" altLang="ko-KR" b="1" dirty="0"/>
              <a:t>4-2. </a:t>
            </a:r>
            <a:r>
              <a:rPr lang="ko-KR" altLang="en-US" b="1" dirty="0"/>
              <a:t>원하는 특강일자 및 특강시간을 확인하여 선택</a:t>
            </a:r>
          </a:p>
          <a:p>
            <a:endParaRPr lang="ko-KR" altLang="en-US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860BD3D-F67F-471C-92B5-6131F12F9FCC}"/>
              </a:ext>
            </a:extLst>
          </p:cNvPr>
          <p:cNvSpPr/>
          <p:nvPr/>
        </p:nvSpPr>
        <p:spPr>
          <a:xfrm>
            <a:off x="4177717" y="1512424"/>
            <a:ext cx="3070371" cy="39461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CBC20FC6-E92B-4C02-BF61-81538224C203}"/>
              </a:ext>
            </a:extLst>
          </p:cNvPr>
          <p:cNvSpPr/>
          <p:nvPr/>
        </p:nvSpPr>
        <p:spPr>
          <a:xfrm>
            <a:off x="2050409" y="1894398"/>
            <a:ext cx="7680820" cy="50127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B694EB-EEAF-4055-ADC5-4E5A3676739E}"/>
              </a:ext>
            </a:extLst>
          </p:cNvPr>
          <p:cNvSpPr txBox="1"/>
          <p:nvPr/>
        </p:nvSpPr>
        <p:spPr>
          <a:xfrm>
            <a:off x="3791824" y="1512424"/>
            <a:ext cx="3858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91C7E0-A244-493C-9350-C233655B5E55}"/>
              </a:ext>
            </a:extLst>
          </p:cNvPr>
          <p:cNvSpPr txBox="1"/>
          <p:nvPr/>
        </p:nvSpPr>
        <p:spPr>
          <a:xfrm>
            <a:off x="1778466" y="1968169"/>
            <a:ext cx="394283" cy="377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316022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ACD5929-E2BB-4373-AC07-92C4DBE137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326" t="13208" r="6422" b="19918"/>
          <a:stretch/>
        </p:blipFill>
        <p:spPr>
          <a:xfrm>
            <a:off x="0" y="0"/>
            <a:ext cx="12192000" cy="528506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1819BDE-EAFB-429A-95B5-F537AA7E23D4}"/>
              </a:ext>
            </a:extLst>
          </p:cNvPr>
          <p:cNvSpPr txBox="1"/>
          <p:nvPr/>
        </p:nvSpPr>
        <p:spPr>
          <a:xfrm>
            <a:off x="1670071" y="5696477"/>
            <a:ext cx="88518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5.</a:t>
            </a:r>
            <a:r>
              <a:rPr lang="ko-KR" altLang="en-US" b="1" dirty="0"/>
              <a:t>학부 연락처 </a:t>
            </a:r>
            <a:r>
              <a:rPr lang="en-US" altLang="ko-KR" b="1" dirty="0"/>
              <a:t>(</a:t>
            </a:r>
            <a:r>
              <a:rPr lang="ko-KR" altLang="en-US" b="1" dirty="0"/>
              <a:t>담당자 연락처</a:t>
            </a:r>
            <a:r>
              <a:rPr lang="en-US" altLang="ko-KR" b="1" dirty="0"/>
              <a:t>), </a:t>
            </a:r>
            <a:r>
              <a:rPr lang="ko-KR" altLang="en-US" b="1" dirty="0"/>
              <a:t>건물 및 강의실</a:t>
            </a:r>
            <a:r>
              <a:rPr lang="en-US" altLang="ko-KR" b="1" dirty="0"/>
              <a:t>, </a:t>
            </a:r>
            <a:r>
              <a:rPr lang="ko-KR" altLang="en-US" b="1" dirty="0"/>
              <a:t>그리고 대체과목 입력 후 저장 클릭</a:t>
            </a:r>
            <a:endParaRPr lang="en-US" altLang="ko-KR" b="1" dirty="0"/>
          </a:p>
          <a:p>
            <a:r>
              <a:rPr lang="en-US" altLang="ko-KR" b="1" dirty="0"/>
              <a:t>※ </a:t>
            </a:r>
            <a:r>
              <a:rPr lang="ko-KR" altLang="en-US" b="1" dirty="0"/>
              <a:t>저장 버튼을 클릭하지 않으면 명단 업로드가 되지 않습니다</a:t>
            </a:r>
            <a:r>
              <a:rPr lang="en-US" altLang="ko-KR" b="1" dirty="0"/>
              <a:t>. </a:t>
            </a: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743E45A-8AB5-4BA6-8CA3-366BCD62BF29}"/>
              </a:ext>
            </a:extLst>
          </p:cNvPr>
          <p:cNvSpPr/>
          <p:nvPr/>
        </p:nvSpPr>
        <p:spPr>
          <a:xfrm>
            <a:off x="2222907" y="4483461"/>
            <a:ext cx="6251197" cy="714181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A0A5113-AF0B-4A11-9A23-59C968E9B27A}"/>
              </a:ext>
            </a:extLst>
          </p:cNvPr>
          <p:cNvSpPr/>
          <p:nvPr/>
        </p:nvSpPr>
        <p:spPr>
          <a:xfrm>
            <a:off x="11425187" y="1376192"/>
            <a:ext cx="687265" cy="393487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D31F54E-498A-4FD6-82C9-6160697D466A}"/>
              </a:ext>
            </a:extLst>
          </p:cNvPr>
          <p:cNvSpPr txBox="1"/>
          <p:nvPr/>
        </p:nvSpPr>
        <p:spPr>
          <a:xfrm>
            <a:off x="1824972" y="4655885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  <a:endParaRPr lang="ko-KR" altLang="en-US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763AB8-0B2D-4338-91B4-26F8281A438E}"/>
              </a:ext>
            </a:extLst>
          </p:cNvPr>
          <p:cNvSpPr txBox="1"/>
          <p:nvPr/>
        </p:nvSpPr>
        <p:spPr>
          <a:xfrm>
            <a:off x="11040839" y="1376192"/>
            <a:ext cx="30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742242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A5CA390D-46E0-4DD7-A90B-D44848D600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289" t="13658" r="7584" b="19530"/>
          <a:stretch/>
        </p:blipFill>
        <p:spPr>
          <a:xfrm>
            <a:off x="1" y="0"/>
            <a:ext cx="12192000" cy="518801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6101641E-408D-46E1-850F-E1AFF51F4A10}"/>
              </a:ext>
            </a:extLst>
          </p:cNvPr>
          <p:cNvSpPr/>
          <p:nvPr/>
        </p:nvSpPr>
        <p:spPr>
          <a:xfrm>
            <a:off x="4358080" y="3718028"/>
            <a:ext cx="3154261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00DDBD3-E818-431B-B97B-86D3EF54A52A}"/>
              </a:ext>
            </a:extLst>
          </p:cNvPr>
          <p:cNvSpPr txBox="1"/>
          <p:nvPr/>
        </p:nvSpPr>
        <p:spPr>
          <a:xfrm>
            <a:off x="2746952" y="5442904"/>
            <a:ext cx="71436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6-1.</a:t>
            </a:r>
            <a:r>
              <a:rPr lang="ko-KR" altLang="en-US" b="1" dirty="0"/>
              <a:t>대상학생명단 업로드 </a:t>
            </a:r>
            <a:r>
              <a:rPr lang="en-US" altLang="ko-KR" b="1" dirty="0"/>
              <a:t>(</a:t>
            </a:r>
            <a:r>
              <a:rPr lang="ko-KR" altLang="en-US" b="1" dirty="0"/>
              <a:t>대상학생명단 양식 다운로드 하여 받기</a:t>
            </a:r>
            <a:r>
              <a:rPr lang="en-US" altLang="ko-KR" b="1" dirty="0"/>
              <a:t>)</a:t>
            </a:r>
          </a:p>
          <a:p>
            <a:r>
              <a:rPr lang="en-US" altLang="ko-KR" b="1" dirty="0"/>
              <a:t>6-2. </a:t>
            </a:r>
            <a:r>
              <a:rPr lang="ko-KR" altLang="en-US" b="1" dirty="0"/>
              <a:t>신청서 업로드 </a:t>
            </a:r>
            <a:r>
              <a:rPr lang="en-US" altLang="ko-KR" b="1" dirty="0"/>
              <a:t>(</a:t>
            </a:r>
            <a:r>
              <a:rPr lang="ko-KR" altLang="en-US" b="1" dirty="0"/>
              <a:t>신청서는 기안 붙임 문서 </a:t>
            </a:r>
            <a:r>
              <a:rPr lang="en-US" altLang="ko-KR" b="1" dirty="0"/>
              <a:t>2 </a:t>
            </a:r>
            <a:r>
              <a:rPr lang="ko-KR" altLang="en-US" b="1" dirty="0"/>
              <a:t>참조</a:t>
            </a:r>
            <a:r>
              <a:rPr lang="en-US" altLang="ko-KR" b="1" dirty="0"/>
              <a:t>)</a:t>
            </a:r>
            <a:endParaRPr lang="ko-KR" altLang="en-US" b="1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84634B21-2FBA-493E-A826-0B88F09696EE}"/>
              </a:ext>
            </a:extLst>
          </p:cNvPr>
          <p:cNvSpPr/>
          <p:nvPr/>
        </p:nvSpPr>
        <p:spPr>
          <a:xfrm>
            <a:off x="7529119" y="3718028"/>
            <a:ext cx="1006679" cy="33236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0DCC94-EAB8-44FC-95F9-430352714E33}"/>
              </a:ext>
            </a:extLst>
          </p:cNvPr>
          <p:cNvSpPr txBox="1"/>
          <p:nvPr/>
        </p:nvSpPr>
        <p:spPr>
          <a:xfrm>
            <a:off x="3825379" y="3662579"/>
            <a:ext cx="4278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FB41AD-C434-4B0D-B92C-53A94EA09297}"/>
              </a:ext>
            </a:extLst>
          </p:cNvPr>
          <p:cNvSpPr txBox="1"/>
          <p:nvPr/>
        </p:nvSpPr>
        <p:spPr>
          <a:xfrm>
            <a:off x="8535798" y="3681062"/>
            <a:ext cx="3607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/>
              <a:t>2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15711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FBAF30-4EEF-4EF7-9F7D-A2B7B6679E22}"/>
              </a:ext>
            </a:extLst>
          </p:cNvPr>
          <p:cNvSpPr txBox="1"/>
          <p:nvPr/>
        </p:nvSpPr>
        <p:spPr>
          <a:xfrm>
            <a:off x="758791" y="1163444"/>
            <a:ext cx="1053966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7. </a:t>
            </a:r>
            <a:r>
              <a:rPr lang="ko-KR" altLang="en-US" dirty="0"/>
              <a:t>수업 줌 </a:t>
            </a:r>
            <a:r>
              <a:rPr lang="en-US" altLang="ko-KR" dirty="0"/>
              <a:t>(ZOOM)  </a:t>
            </a:r>
            <a:r>
              <a:rPr lang="ko-KR" altLang="en-US" dirty="0"/>
              <a:t>링크 발송 </a:t>
            </a:r>
            <a:r>
              <a:rPr lang="en-US" altLang="ko-KR" dirty="0"/>
              <a:t>: </a:t>
            </a:r>
            <a:r>
              <a:rPr lang="ko-KR" altLang="en-US" dirty="0"/>
              <a:t>특강 하루 전 날까지 </a:t>
            </a:r>
            <a:r>
              <a:rPr lang="en-US" altLang="ko-KR" dirty="0">
                <a:hlinkClick r:id="rId2"/>
              </a:rPr>
              <a:t>wsucareer@naver.com</a:t>
            </a:r>
            <a:r>
              <a:rPr lang="ko-KR" altLang="en-US" dirty="0"/>
              <a:t>로 보내시면 됩니다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en-US" altLang="ko-KR" dirty="0"/>
              <a:t>8. </a:t>
            </a:r>
            <a:r>
              <a:rPr lang="ko-KR" altLang="en-US" dirty="0"/>
              <a:t>특강 당일</a:t>
            </a:r>
            <a:r>
              <a:rPr lang="en-US" altLang="ko-KR" dirty="0"/>
              <a:t>- </a:t>
            </a:r>
            <a:r>
              <a:rPr lang="ko-KR" altLang="en-US" dirty="0"/>
              <a:t>교수님이 강의를 오픈 후 학생경력개발센터 컨설턴트 입장</a:t>
            </a:r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9. </a:t>
            </a:r>
            <a:r>
              <a:rPr lang="ko-KR" altLang="en-US" dirty="0"/>
              <a:t>호스트 넘겨받기</a:t>
            </a:r>
            <a:endParaRPr lang="en-US" altLang="ko-KR" dirty="0"/>
          </a:p>
          <a:p>
            <a:r>
              <a:rPr lang="en-US" altLang="ko-KR" dirty="0"/>
              <a:t>(</a:t>
            </a:r>
            <a:r>
              <a:rPr lang="ko-KR" altLang="en-US" dirty="0"/>
              <a:t>참가자 버튼</a:t>
            </a:r>
            <a:r>
              <a:rPr lang="en-US" altLang="ko-KR" dirty="0"/>
              <a:t>- </a:t>
            </a:r>
            <a:r>
              <a:rPr lang="ko-KR" altLang="en-US" dirty="0"/>
              <a:t>학생경력개발센터 </a:t>
            </a:r>
            <a:r>
              <a:rPr lang="ko-KR" altLang="en-US" dirty="0" err="1"/>
              <a:t>우클릭</a:t>
            </a:r>
            <a:r>
              <a:rPr lang="en-US" altLang="ko-KR" dirty="0"/>
              <a:t>- </a:t>
            </a:r>
            <a:r>
              <a:rPr lang="ko-KR" altLang="en-US" dirty="0" err="1"/>
              <a:t>더보기</a:t>
            </a:r>
            <a:r>
              <a:rPr lang="en-US" altLang="ko-KR" dirty="0"/>
              <a:t>- </a:t>
            </a:r>
            <a:r>
              <a:rPr lang="ko-KR" altLang="en-US" dirty="0"/>
              <a:t>호스트 만들기 </a:t>
            </a:r>
            <a:r>
              <a:rPr lang="en-US" altLang="ko-KR" dirty="0"/>
              <a:t>– </a:t>
            </a:r>
            <a:r>
              <a:rPr lang="ko-KR" altLang="en-US" dirty="0"/>
              <a:t>학생경력개발센터 강의 진행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dirty="0"/>
              <a:t>※ </a:t>
            </a:r>
            <a:r>
              <a:rPr lang="ko-KR" altLang="en-US" dirty="0"/>
              <a:t>출석부는 강의 종료 후 학과로 보내 드리며</a:t>
            </a:r>
            <a:r>
              <a:rPr lang="en-US" altLang="ko-KR" dirty="0"/>
              <a:t>, </a:t>
            </a:r>
            <a:r>
              <a:rPr lang="ko-KR" altLang="en-US" dirty="0"/>
              <a:t>학과에서 별도 출석체크 하시면 됩니다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59452B-1F1F-4EB5-909A-D2EE9825F64E}"/>
              </a:ext>
            </a:extLst>
          </p:cNvPr>
          <p:cNvSpPr txBox="1"/>
          <p:nvPr/>
        </p:nvSpPr>
        <p:spPr>
          <a:xfrm>
            <a:off x="3151611" y="5429722"/>
            <a:ext cx="5133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문의 </a:t>
            </a:r>
            <a:r>
              <a:rPr lang="en-US" altLang="ko-KR" b="1" dirty="0"/>
              <a:t>: </a:t>
            </a:r>
            <a:r>
              <a:rPr lang="ko-KR" altLang="en-US" b="1" dirty="0"/>
              <a:t>학생경력개발센터 </a:t>
            </a:r>
            <a:r>
              <a:rPr lang="ko-KR" altLang="en-US" b="1" dirty="0" err="1"/>
              <a:t>고혜린</a:t>
            </a:r>
            <a:r>
              <a:rPr lang="ko-KR" altLang="en-US" b="1" dirty="0"/>
              <a:t> </a:t>
            </a:r>
            <a:r>
              <a:rPr lang="en-US" altLang="ko-KR" b="1" dirty="0"/>
              <a:t>042-630-9994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794125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</TotalTime>
  <Words>190</Words>
  <Application>Microsoft Office PowerPoint</Application>
  <PresentationFormat>와이드스크린</PresentationFormat>
  <Paragraphs>32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16</cp:revision>
  <dcterms:created xsi:type="dcterms:W3CDTF">2020-08-25T07:48:39Z</dcterms:created>
  <dcterms:modified xsi:type="dcterms:W3CDTF">2020-09-14T08:28:05Z</dcterms:modified>
</cp:coreProperties>
</file>