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06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36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BFF5A130-6C2E-4661-8973-4BA985F265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4F4EAC9C-5F78-4914-8E7D-8A72D4A6CC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B4EA2FF3-56FF-4442-97A6-96A67C2DAF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4019AE9-7CA5-4CD1-AEAF-6B9BD027482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D5B8FC4-2022-4763-AC63-97D0C91DC4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828687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EC0E0315-27D7-4D87-880D-2CD83E65B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C43E024-B60C-4201-91B9-A32C0D19AC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769B54AA-E2AD-4764-92BA-AE7CB52E15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0ECD103F-175F-41F4-A9ED-0478414B4D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9844448-12B2-49FB-A139-8DEFBB7A06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47869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39EBC6EC-A6AF-4590-B564-D91655EF9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84CF1EE0-8AB0-40A9-82B3-F19974B37E5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FC14F87A-DBE9-456E-AF8F-F6C195D8D9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614742AF-B2B9-412A-BA38-19004699A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CC0EBED8-E46C-45B8-AA4E-429A67DC2D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6018416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E98400F-EFDF-40A0-A4D3-6D9A8144EA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B8B84C00-9F61-435A-8978-9AE61D6FA92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CECF18FB-1DFD-4EF4-BBC5-812A0B2ED84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65B7D2E8-671A-44B1-B5C8-E535FBAF4B3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90700F42-B82D-4E77-B253-1E2AFD9E124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09C8FD5C-2C58-4418-A149-1CBF87C36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69652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ED2449C-0A61-42B7-943A-8B05802DBB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ED4A481F-3C1D-44DB-88F2-F4C2D3B46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140AD5C8-165A-4C56-AFC3-1ED5E11836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>
            <a:extLst>
              <a:ext uri="{FF2B5EF4-FFF2-40B4-BE49-F238E27FC236}">
                <a16:creationId xmlns:a16="http://schemas.microsoft.com/office/drawing/2014/main" id="{FD2D5444-BBF1-4AF2-8628-0DC83073ABD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>
            <a:extLst>
              <a:ext uri="{FF2B5EF4-FFF2-40B4-BE49-F238E27FC236}">
                <a16:creationId xmlns:a16="http://schemas.microsoft.com/office/drawing/2014/main" id="{26DBDF04-EB8F-4506-B5BA-732EAA627B1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>
            <a:extLst>
              <a:ext uri="{FF2B5EF4-FFF2-40B4-BE49-F238E27FC236}">
                <a16:creationId xmlns:a16="http://schemas.microsoft.com/office/drawing/2014/main" id="{CB746641-07C3-4BB6-9E22-E913CA90E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8" name="바닥글 개체 틀 7">
            <a:extLst>
              <a:ext uri="{FF2B5EF4-FFF2-40B4-BE49-F238E27FC236}">
                <a16:creationId xmlns:a16="http://schemas.microsoft.com/office/drawing/2014/main" id="{EB37E373-18A6-4BAB-85E1-7D24837EF4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>
            <a:extLst>
              <a:ext uri="{FF2B5EF4-FFF2-40B4-BE49-F238E27FC236}">
                <a16:creationId xmlns:a16="http://schemas.microsoft.com/office/drawing/2014/main" id="{F080FDF1-4905-4F6E-8218-9D03666CDE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2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278A2D7B-9D78-4740-A53F-13341414F1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>
            <a:extLst>
              <a:ext uri="{FF2B5EF4-FFF2-40B4-BE49-F238E27FC236}">
                <a16:creationId xmlns:a16="http://schemas.microsoft.com/office/drawing/2014/main" id="{78237B55-606D-4B79-8622-8CA65CAAD1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4" name="바닥글 개체 틀 3">
            <a:extLst>
              <a:ext uri="{FF2B5EF4-FFF2-40B4-BE49-F238E27FC236}">
                <a16:creationId xmlns:a16="http://schemas.microsoft.com/office/drawing/2014/main" id="{C1C5A891-2BFE-43AE-8FA1-BEF797F9CBC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id="{0D68E578-4961-4FD4-AFC4-758FCB6646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531558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>
            <a:extLst>
              <a:ext uri="{FF2B5EF4-FFF2-40B4-BE49-F238E27FC236}">
                <a16:creationId xmlns:a16="http://schemas.microsoft.com/office/drawing/2014/main" id="{24DC5797-3263-4667-9DE9-240EBAB4D2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3" name="바닥글 개체 틀 2">
            <a:extLst>
              <a:ext uri="{FF2B5EF4-FFF2-40B4-BE49-F238E27FC236}">
                <a16:creationId xmlns:a16="http://schemas.microsoft.com/office/drawing/2014/main" id="{876814D5-F8C7-4BE5-A943-FD1108919F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id="{4772B5E2-86CC-4F01-99C0-59E7E86ADE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9890990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661F86B6-5482-408B-BC50-8D7DCDF0FF5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C3643461-7545-4784-AFD3-F1C17F0D09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3AF4C9E2-CD1D-416D-B2B3-FD8FA15690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96DFA23-7215-4091-B1E3-6B795EDB03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CDB65E25-2FF1-49B5-A54A-C7D714933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3BB15CA2-7792-4EF0-92AC-0ECF78D30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595030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441974DF-7219-423C-9B1F-46F2A91EB0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>
            <a:extLst>
              <a:ext uri="{FF2B5EF4-FFF2-40B4-BE49-F238E27FC236}">
                <a16:creationId xmlns:a16="http://schemas.microsoft.com/office/drawing/2014/main" id="{84956FE9-A583-43DD-8B92-E2F828B2A0C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>
            <a:extLst>
              <a:ext uri="{FF2B5EF4-FFF2-40B4-BE49-F238E27FC236}">
                <a16:creationId xmlns:a16="http://schemas.microsoft.com/office/drawing/2014/main" id="{85E1BBF4-2873-475A-B11E-718F00AD4B0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E519C3AC-B321-44A3-A5D0-BCE19B52C1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22B2031F-F370-4556-8439-95CA055304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CC007B54-36A1-459A-8D56-B8D89399A9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572661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87B6A959-F024-481F-BA1B-C012B1978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EF864212-1119-4064-A130-9BCF9D460DE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30AF91D8-AA76-42C2-BBEA-9595B0A36C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1DB5B112-787E-402D-B8DB-680263A2070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72B3ACC9-B68A-4B66-988A-589B49B1BF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5791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>
            <a:extLst>
              <a:ext uri="{FF2B5EF4-FFF2-40B4-BE49-F238E27FC236}">
                <a16:creationId xmlns:a16="http://schemas.microsoft.com/office/drawing/2014/main" id="{61B68A5C-E400-4F54-9395-31E1A9828A8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>
            <a:extLst>
              <a:ext uri="{FF2B5EF4-FFF2-40B4-BE49-F238E27FC236}">
                <a16:creationId xmlns:a16="http://schemas.microsoft.com/office/drawing/2014/main" id="{930174CA-FF2D-48E9-9731-6785A8EC1DA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DAF71A9D-4D92-40F2-B2A1-67D2C21180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4A7CE61C-7CEC-4E4D-9AFC-4A44B1C6BC4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3BAF97CB-5ACC-4D11-ACF9-C70A926228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599728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>
            <a:extLst>
              <a:ext uri="{FF2B5EF4-FFF2-40B4-BE49-F238E27FC236}">
                <a16:creationId xmlns:a16="http://schemas.microsoft.com/office/drawing/2014/main" id="{1AEE6552-A91A-4FFF-AB9B-3E5BA0373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>
            <a:extLst>
              <a:ext uri="{FF2B5EF4-FFF2-40B4-BE49-F238E27FC236}">
                <a16:creationId xmlns:a16="http://schemas.microsoft.com/office/drawing/2014/main" id="{74F4FC3F-7120-4839-AE33-A2BA91F4020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>
            <a:extLst>
              <a:ext uri="{FF2B5EF4-FFF2-40B4-BE49-F238E27FC236}">
                <a16:creationId xmlns:a16="http://schemas.microsoft.com/office/drawing/2014/main" id="{5224F230-72DD-4F02-9C2D-EF2471AD75C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13BF0-FEFB-4828-8BE3-91E5BE69068D}" type="datetimeFigureOut">
              <a:rPr lang="ko-KR" altLang="en-US" smtClean="0"/>
              <a:t>2024-10-29</a:t>
            </a:fld>
            <a:endParaRPr lang="ko-KR" altLang="en-US"/>
          </a:p>
        </p:txBody>
      </p:sp>
      <p:sp>
        <p:nvSpPr>
          <p:cNvPr id="5" name="바닥글 개체 틀 4">
            <a:extLst>
              <a:ext uri="{FF2B5EF4-FFF2-40B4-BE49-F238E27FC236}">
                <a16:creationId xmlns:a16="http://schemas.microsoft.com/office/drawing/2014/main" id="{D37D249D-CA97-48DF-A114-6F8AEA558FB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>
            <a:extLst>
              <a:ext uri="{FF2B5EF4-FFF2-40B4-BE49-F238E27FC236}">
                <a16:creationId xmlns:a16="http://schemas.microsoft.com/office/drawing/2014/main" id="{6942180E-56FB-4F21-988D-C8DBCBBC1D0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D879BFD-19ED-45E5-9CE3-47E2AB139A83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929451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>
            <a:extLst>
              <a:ext uri="{FF2B5EF4-FFF2-40B4-BE49-F238E27FC236}">
                <a16:creationId xmlns:a16="http://schemas.microsoft.com/office/drawing/2014/main" id="{5ACA7E18-C2CB-49A9-905C-9CFDE34FBD08}"/>
              </a:ext>
            </a:extLst>
          </p:cNvPr>
          <p:cNvSpPr/>
          <p:nvPr/>
        </p:nvSpPr>
        <p:spPr>
          <a:xfrm>
            <a:off x="4535317" y="1173713"/>
            <a:ext cx="3121367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2500" b="1" dirty="0">
                <a:solidFill>
                  <a:srgbClr val="33333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&lt;</a:t>
            </a:r>
            <a:r>
              <a:rPr lang="ko-KR" altLang="en-US" sz="2500" b="1" dirty="0">
                <a:solidFill>
                  <a:srgbClr val="333333"/>
                </a:solidFill>
                <a:latin typeface="돋움" panose="020B0600000101010101" pitchFamily="50" charset="-127"/>
                <a:ea typeface="돋움" panose="020B0600000101010101" pitchFamily="50" charset="-127"/>
              </a:rPr>
              <a:t>학생</a:t>
            </a:r>
            <a:r>
              <a:rPr lang="ko-KR" altLang="en-US" sz="2500" b="1" i="0" dirty="0">
                <a:solidFill>
                  <a:srgbClr val="333333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 대상 </a:t>
            </a:r>
            <a:r>
              <a:rPr lang="en-US" altLang="ko-KR" sz="2500" b="1" i="0" dirty="0">
                <a:solidFill>
                  <a:srgbClr val="333333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QR</a:t>
            </a:r>
            <a:r>
              <a:rPr lang="ko-KR" altLang="en-US" sz="2500" b="1" i="0" dirty="0">
                <a:solidFill>
                  <a:srgbClr val="333333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코드</a:t>
            </a:r>
            <a:r>
              <a:rPr lang="en-US" altLang="ko-KR" sz="2500" b="1" i="0" dirty="0">
                <a:solidFill>
                  <a:srgbClr val="333333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&gt;</a:t>
            </a:r>
            <a:endParaRPr lang="ko-KR" altLang="en-US" sz="2500" b="1" dirty="0"/>
          </a:p>
        </p:txBody>
      </p:sp>
      <p:sp>
        <p:nvSpPr>
          <p:cNvPr id="6" name="직사각형 5">
            <a:extLst>
              <a:ext uri="{FF2B5EF4-FFF2-40B4-BE49-F238E27FC236}">
                <a16:creationId xmlns:a16="http://schemas.microsoft.com/office/drawing/2014/main" id="{3B0F6BF5-E7E3-496D-B1D1-1AF1A49009DC}"/>
              </a:ext>
            </a:extLst>
          </p:cNvPr>
          <p:cNvSpPr/>
          <p:nvPr/>
        </p:nvSpPr>
        <p:spPr>
          <a:xfrm>
            <a:off x="3813965" y="4735901"/>
            <a:ext cx="4564070" cy="39196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 fontAlgn="base">
              <a:lnSpc>
                <a:spcPct val="120000"/>
              </a:lnSpc>
            </a:pPr>
            <a:r>
              <a:rPr lang="en-US" altLang="ko-KR" u="sng" kern="0" dirty="0">
                <a:solidFill>
                  <a:srgbClr val="00B0F0"/>
                </a:solidFill>
                <a:uFill>
                  <a:solidFill>
                    <a:srgbClr val="0000FF"/>
                  </a:solidFill>
                </a:uFill>
                <a:latin typeface="+mn-ea"/>
              </a:rPr>
              <a:t>https://ko.surveymonkey.com/r/MNTFVLH</a:t>
            </a:r>
            <a:endParaRPr lang="ko-KR" altLang="en-US" u="sng" kern="0" dirty="0">
              <a:solidFill>
                <a:srgbClr val="00B0F0"/>
              </a:solidFill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EDD1E788-777E-4371-BABC-6521F991136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2062480"/>
            <a:ext cx="2438400" cy="2438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851873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</TotalTime>
  <Words>9</Words>
  <Application>Microsoft Office PowerPoint</Application>
  <PresentationFormat>와이드스크린</PresentationFormat>
  <Paragraphs>2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3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5" baseType="lpstr">
      <vt:lpstr>돋움</vt:lpstr>
      <vt:lpstr>맑은 고딕</vt:lpstr>
      <vt:lpstr>Arial</vt:lpstr>
      <vt:lpstr>Office 테마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4</cp:revision>
  <dcterms:created xsi:type="dcterms:W3CDTF">2024-10-28T04:33:39Z</dcterms:created>
  <dcterms:modified xsi:type="dcterms:W3CDTF">2024-10-29T07:31:31Z</dcterms:modified>
</cp:coreProperties>
</file>